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1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CBA29"/>
    <a:srgbClr val="FF5B00"/>
    <a:srgbClr val="0A4277"/>
    <a:srgbClr val="50AAB1"/>
    <a:srgbClr val="B3DB0F"/>
    <a:srgbClr val="00A140"/>
    <a:srgbClr val="040D26"/>
    <a:srgbClr val="00A653"/>
    <a:srgbClr val="80C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9"/>
    <p:restoredTop sz="94830"/>
  </p:normalViewPr>
  <p:slideViewPr>
    <p:cSldViewPr snapToGrid="0" snapToObjects="1">
      <p:cViewPr varScale="1">
        <p:scale>
          <a:sx n="101" d="100"/>
          <a:sy n="101" d="100"/>
        </p:scale>
        <p:origin x="8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6B875-13DE-6649-9671-34B10CC5C274}" type="datetimeFigureOut">
              <a:rPr lang="pt-BR" smtClean="0"/>
              <a:t>12/10/2022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63860-FD02-0B41-9D06-A13CEFDDD5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11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0A2A4A5-1819-934D-88F5-D5A8757C5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1AC922B-17CC-D644-87C7-FB98D8FE4237}"/>
              </a:ext>
            </a:extLst>
          </p:cNvPr>
          <p:cNvSpPr/>
          <p:nvPr userDrawn="1"/>
        </p:nvSpPr>
        <p:spPr>
          <a:xfrm>
            <a:off x="1043354" y="-1"/>
            <a:ext cx="4618892" cy="1879551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7D6B8D-49F2-2041-B8E6-8743D7CD3739}"/>
              </a:ext>
            </a:extLst>
          </p:cNvPr>
          <p:cNvSpPr txBox="1"/>
          <p:nvPr userDrawn="1"/>
        </p:nvSpPr>
        <p:spPr>
          <a:xfrm>
            <a:off x="12435840" y="4818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C4A2F37-0A2F-9448-B728-1C31CEF46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453"/>
          <a:stretch/>
        </p:blipFill>
        <p:spPr>
          <a:xfrm>
            <a:off x="1234531" y="167105"/>
            <a:ext cx="4292509" cy="154533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143D2A4-6CD1-C742-A790-76BA43207BD3}"/>
              </a:ext>
            </a:extLst>
          </p:cNvPr>
          <p:cNvSpPr/>
          <p:nvPr userDrawn="1"/>
        </p:nvSpPr>
        <p:spPr>
          <a:xfrm>
            <a:off x="0" y="-1"/>
            <a:ext cx="1043354" cy="1879551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8BF5C35-3F37-E94B-9300-AAE2C95F08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4292" y="268252"/>
            <a:ext cx="589575" cy="134423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D0BE4E3-B492-5F4D-A49B-409A826CB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554" y="3429000"/>
            <a:ext cx="5943600" cy="89545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algn="l"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Insert your Theme Here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1E19655-9450-9848-AFC2-D0FA2A686EB7}"/>
              </a:ext>
            </a:extLst>
          </p:cNvPr>
          <p:cNvSpPr/>
          <p:nvPr userDrawn="1"/>
        </p:nvSpPr>
        <p:spPr>
          <a:xfrm>
            <a:off x="11976000" y="1879550"/>
            <a:ext cx="216000" cy="49784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AA0F391E-64E4-764B-9E8C-7234A457A5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713" y="268252"/>
            <a:ext cx="2114550" cy="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85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975BB92-3CD5-4C48-92B9-F7530925A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1333" b="41333"/>
          <a:stretch/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87D6B8D-49F2-2041-B8E6-8743D7CD3739}"/>
              </a:ext>
            </a:extLst>
          </p:cNvPr>
          <p:cNvSpPr txBox="1"/>
          <p:nvPr userDrawn="1"/>
        </p:nvSpPr>
        <p:spPr>
          <a:xfrm>
            <a:off x="12435840" y="4818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D9E1E5D1-0B4B-EF41-B412-34068F97A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450" y="596277"/>
            <a:ext cx="2114550" cy="395144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62C9567-61B3-4D44-B370-6513B08565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478" y="2487030"/>
            <a:ext cx="11206161" cy="3193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Nunc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egestas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nisi,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volutpat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Fusce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sodales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porta,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fringilla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sollicitudin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lacus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arcu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fringilla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viverra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tortor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fermentum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pharetra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Vestibulum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 id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libero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viverra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Suspendisse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ultricies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sem.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 at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porta. Nunc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eleifend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libero.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Nunc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egestas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nisi,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volutpat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Fusce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sodales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porta,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fringilla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sollicitudin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lacus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arcu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fringilla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viverra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tortor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fermentum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pharetra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Vestibulum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 id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libero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viverra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Suspendisse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ultricies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sem.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 at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porta. Nunc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eleifend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libero</a:t>
            </a:r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14829BF0-5012-564E-BDF5-7EA78EF5ED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479" y="1456972"/>
            <a:ext cx="7970155" cy="946262"/>
          </a:xfrm>
          <a:prstGeom prst="rect">
            <a:avLst/>
          </a:prstGeom>
          <a:noFill/>
          <a:ln w="28575">
            <a:noFill/>
          </a:ln>
        </p:spPr>
        <p:txBody>
          <a:bodyPr lIns="0" tIns="0" rIns="0" bIns="0" anchor="ctr" anchorCtr="0">
            <a:noAutofit/>
          </a:bodyPr>
          <a:lstStyle>
            <a:lvl1pPr>
              <a:defRPr sz="360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Insert your </a:t>
            </a:r>
            <a:r>
              <a:rPr lang="en-US" dirty="0" err="1"/>
              <a:t>SubTitle</a:t>
            </a:r>
            <a:r>
              <a:rPr lang="en-US" dirty="0"/>
              <a:t> Here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8BFBA86-A343-FFAE-0830-E1E021022DC2}"/>
              </a:ext>
            </a:extLst>
          </p:cNvPr>
          <p:cNvGrpSpPr/>
          <p:nvPr userDrawn="1"/>
        </p:nvGrpSpPr>
        <p:grpSpPr>
          <a:xfrm>
            <a:off x="0" y="0"/>
            <a:ext cx="3581080" cy="1188720"/>
            <a:chOff x="0" y="1989101"/>
            <a:chExt cx="5662246" cy="1879551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DC8FD088-DECC-F332-C216-C5F284543A00}"/>
                </a:ext>
              </a:extLst>
            </p:cNvPr>
            <p:cNvSpPr/>
            <p:nvPr userDrawn="1"/>
          </p:nvSpPr>
          <p:spPr>
            <a:xfrm>
              <a:off x="1043354" y="1989101"/>
              <a:ext cx="4618892" cy="187955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04149F0E-805A-FFBC-F430-42190FFEB9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9453"/>
            <a:stretch/>
          </p:blipFill>
          <p:spPr>
            <a:xfrm>
              <a:off x="1234531" y="2156207"/>
              <a:ext cx="4292509" cy="1545337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06F88DB-CC6C-987E-335B-657645AFFD62}"/>
                </a:ext>
              </a:extLst>
            </p:cNvPr>
            <p:cNvSpPr/>
            <p:nvPr userDrawn="1"/>
          </p:nvSpPr>
          <p:spPr>
            <a:xfrm>
              <a:off x="0" y="1989101"/>
              <a:ext cx="1043354" cy="1879551"/>
            </a:xfrm>
            <a:prstGeom prst="rect">
              <a:avLst/>
            </a:prstGeom>
            <a:solidFill>
              <a:schemeClr val="accent1">
                <a:lumMod val="7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A9A85652-1097-6A7E-EF39-CBA2FCFCAB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244292" y="2257354"/>
              <a:ext cx="589575" cy="1344232"/>
            </a:xfrm>
            <a:prstGeom prst="rect">
              <a:avLst/>
            </a:prstGeom>
          </p:spPr>
        </p:pic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48FE3791-2124-6904-2F75-96613486B71A}"/>
              </a:ext>
            </a:extLst>
          </p:cNvPr>
          <p:cNvSpPr/>
          <p:nvPr userDrawn="1"/>
        </p:nvSpPr>
        <p:spPr>
          <a:xfrm>
            <a:off x="11976000" y="-6104"/>
            <a:ext cx="216000" cy="119482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367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06F7B14-D7A2-204A-9D55-2DFAE50BB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1333" b="41333"/>
          <a:stretch/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A09CAF-C12A-2E4D-BE72-5DD50BB5EC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7" y="1559544"/>
            <a:ext cx="7970155" cy="41027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Nunc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egestas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nisi,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volutpat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Fusce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sodales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porta,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fringilla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sollicitudin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lacus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arcu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fringilla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viverra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tortor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fermentum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pharetra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Vestibulum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 id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libero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viverra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Suspendisse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ultricies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sem.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 at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porta. Nunc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eleifend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libero.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Nunc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egestas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nisi,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volutpat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Fusce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sodales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porta,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fringilla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sollicitudin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lacus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arcu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fringilla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viverra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tortor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fermentum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pharetra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Vestibulum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elementum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 id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libero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viverra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Suspendisse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ultricies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sem.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 at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porta. Nunc 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eleifend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libero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4C8D1E03-0000-264F-B944-FB2098557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37" y="156705"/>
            <a:ext cx="7970155" cy="946262"/>
          </a:xfrm>
          <a:prstGeom prst="rect">
            <a:avLst/>
          </a:prstGeom>
          <a:noFill/>
          <a:ln w="28575">
            <a:noFill/>
          </a:ln>
        </p:spPr>
        <p:txBody>
          <a:bodyPr lIns="0" tIns="0" rIns="0" bIns="0" anchor="ctr" anchorCtr="0">
            <a:no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Insert your </a:t>
            </a:r>
            <a:r>
              <a:rPr lang="en-US" dirty="0" err="1"/>
              <a:t>SubTitle</a:t>
            </a:r>
            <a:r>
              <a:rPr lang="en-US" dirty="0"/>
              <a:t> Here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E1B9FF7-00B8-C49E-B5A9-C61E911F8534}"/>
              </a:ext>
            </a:extLst>
          </p:cNvPr>
          <p:cNvSpPr/>
          <p:nvPr userDrawn="1"/>
        </p:nvSpPr>
        <p:spPr>
          <a:xfrm>
            <a:off x="11976000" y="-6104"/>
            <a:ext cx="216000" cy="119482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A6B40A1-986B-FEC1-523C-EAFF2E531955}"/>
              </a:ext>
            </a:extLst>
          </p:cNvPr>
          <p:cNvSpPr/>
          <p:nvPr userDrawn="1"/>
        </p:nvSpPr>
        <p:spPr>
          <a:xfrm>
            <a:off x="7853680" y="6553200"/>
            <a:ext cx="4338320" cy="31496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6A36E4-E16E-474E-DBB5-7C1916EEB457}"/>
              </a:ext>
            </a:extLst>
          </p:cNvPr>
          <p:cNvSpPr txBox="1"/>
          <p:nvPr userDrawn="1"/>
        </p:nvSpPr>
        <p:spPr>
          <a:xfrm>
            <a:off x="7853680" y="6591161"/>
            <a:ext cx="4338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0" i="0" u="none" strike="noStrike" kern="1200" cap="all" spc="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23°Congresso NEDVC, Porto, Novembro 2022</a:t>
            </a:r>
            <a:endParaRPr lang="pt-BR" sz="1000" cap="all" spc="2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9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04E45AD-4158-804F-95D0-E9D65710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737" y="3509994"/>
            <a:ext cx="6444343" cy="634345"/>
          </a:xfrm>
        </p:spPr>
        <p:txBody>
          <a:bodyPr/>
          <a:lstStyle/>
          <a:p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Main</a:t>
            </a:r>
            <a:r>
              <a:rPr lang="pt-BR" dirty="0"/>
              <a:t> </a:t>
            </a:r>
            <a:r>
              <a:rPr lang="pt-BR" dirty="0" err="1"/>
              <a:t>Title</a:t>
            </a:r>
            <a:r>
              <a:rPr lang="pt-BR" dirty="0"/>
              <a:t> </a:t>
            </a:r>
            <a:r>
              <a:rPr lang="pt-BR" dirty="0" err="1"/>
              <a:t>Here</a:t>
            </a:r>
            <a:endParaRPr lang="pt-BR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5D66D774-EAF2-9444-9D67-3A3BD0315706}"/>
              </a:ext>
            </a:extLst>
          </p:cNvPr>
          <p:cNvSpPr txBox="1">
            <a:spLocks/>
          </p:cNvSpPr>
          <p:nvPr/>
        </p:nvSpPr>
        <p:spPr>
          <a:xfrm>
            <a:off x="1072737" y="5023113"/>
            <a:ext cx="5380952" cy="89545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Speaker name here</a:t>
            </a:r>
          </a:p>
          <a:p>
            <a:r>
              <a:rPr lang="en-US" sz="1800" dirty="0"/>
              <a:t>Speaker title here</a:t>
            </a:r>
          </a:p>
        </p:txBody>
      </p:sp>
    </p:spTree>
    <p:extLst>
      <p:ext uri="{BB962C8B-B14F-4D97-AF65-F5344CB8AC3E}">
        <p14:creationId xmlns:p14="http://schemas.microsoft.com/office/powerpoint/2010/main" val="5276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471BBCF-DF96-AE4B-8CA3-4EDDD5AA75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237" y="1616693"/>
            <a:ext cx="7970155" cy="431735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Maecenas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maximus ex. Proin sed magna dui. Nam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nisi in lorem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posuere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auctor. Duis tempus ante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elementum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vehicula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Etiam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facilisis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diam et,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malesuada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nisi. Cras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rutrum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libero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facilisis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porta,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Vestibulum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accumsan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Sed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venenatis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hendrerit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lacinia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justo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facilisis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gravida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Integer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nisl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lorem,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dictum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condimentum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convallis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nisl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Curabitur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convallis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arcu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Maecenas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scelerisque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fermentum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efficitur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Cras dictum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nunc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ante gravida pulvinar. Maecenas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feugiat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Duis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elementum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nunc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lorem maximus maximus non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fringilla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A442D87-6595-D142-8BF9-436CB53B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169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179</Words>
  <Application>Microsoft Office PowerPoint</Application>
  <PresentationFormat>Ecrã Panorâmico</PresentationFormat>
  <Paragraphs>5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</vt:lpstr>
      <vt:lpstr>Franklin Gothic Book</vt:lpstr>
      <vt:lpstr>Office Theme</vt:lpstr>
      <vt:lpstr>Your Main Title Here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Giovani Castro</dc:creator>
  <cp:lastModifiedBy>Susana Pires</cp:lastModifiedBy>
  <cp:revision>68</cp:revision>
  <dcterms:created xsi:type="dcterms:W3CDTF">2020-01-14T18:11:37Z</dcterms:created>
  <dcterms:modified xsi:type="dcterms:W3CDTF">2022-10-12T07:47:19Z</dcterms:modified>
</cp:coreProperties>
</file>